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2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9" r:id="rId4"/>
    <p:sldId id="260" r:id="rId5"/>
    <p:sldId id="263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3828A-8B74-4AB2-B61B-97604322F934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150515-6A35-4EF4-B70B-B481D44CBC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A93359-0115-4CA5-8A87-0F77F19A2C7E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3264F-EFA1-499E-970F-AF21DA0B1A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3264F-EFA1-499E-970F-AF21DA0B1AA1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DB4A-F320-478E-B17F-66E6D4D8A222}" type="datetime1">
              <a:rPr lang="en-US" smtClean="0"/>
              <a:t>9/7/2012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94CA99C-E3D7-492B-BE99-EC763E70AD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6683-E5FE-4D55-9F8A-76B37ED2B105}" type="datetime1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A99C-E3D7-492B-BE99-EC763E70AD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94CA99C-E3D7-492B-BE99-EC763E70AD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055D-B124-4A9D-8CED-67ECD241DD6A}" type="datetime1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BD2BE-C8AE-4911-B6E9-EB230F6A6127}" type="datetime1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94CA99C-E3D7-492B-BE99-EC763E70AD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30B84-CC8B-4089-B842-F2679FE07F8D}" type="datetime1">
              <a:rPr lang="en-US" smtClean="0"/>
              <a:t>9/7/2012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94CA99C-E3D7-492B-BE99-EC763E70AD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FEB00C7-6DC4-42B1-BC56-59DD51901F7B}" type="datetime1">
              <a:rPr lang="en-US" smtClean="0"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A99C-E3D7-492B-BE99-EC763E70AD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CCFB-2CFA-4B7B-80E3-49D0DAC37C06}" type="datetime1">
              <a:rPr lang="en-US" smtClean="0"/>
              <a:t>9/7/2012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94CA99C-E3D7-492B-BE99-EC763E70AD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F11EB-DA8E-4A92-97DD-3BD9C1D9D908}" type="datetime1">
              <a:rPr lang="en-US" smtClean="0"/>
              <a:t>9/7/2012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94CA99C-E3D7-492B-BE99-EC763E70AD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49AEE-BD3D-4146-B228-AD5EFB0578FE}" type="datetime1">
              <a:rPr lang="en-US" smtClean="0"/>
              <a:t>9/7/2012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94CA99C-E3D7-492B-BE99-EC763E70AD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94CA99C-E3D7-492B-BE99-EC763E70AD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71F10-B7B4-4CCC-80AB-D26605151E18}" type="datetime1">
              <a:rPr lang="en-US" smtClean="0"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94CA99C-E3D7-492B-BE99-EC763E70AD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F94F43-AA0C-439E-9E27-E3F759815586}" type="datetime1">
              <a:rPr lang="en-US" smtClean="0"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FFB8B58-E969-4358-AA8C-09E8256CB661}" type="datetime1">
              <a:rPr lang="en-US" smtClean="0"/>
              <a:t>9/7/2012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94CA99C-E3D7-492B-BE99-EC763E70AD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Personal Finance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Economic Way of Thinking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Handy Dandy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8229600" cy="4906963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3600" dirty="0" smtClean="0"/>
              <a:t>The Handy Dandy Guide </a:t>
            </a:r>
            <a:r>
              <a:rPr lang="en-US" sz="3600" dirty="0" smtClean="0"/>
              <a:t>is </a:t>
            </a:r>
            <a:r>
              <a:rPr lang="en-US" sz="3600" dirty="0" smtClean="0"/>
              <a:t>based on six ideas of economic reasoning:</a:t>
            </a:r>
          </a:p>
          <a:p>
            <a:pPr marL="514350" indent="-514350">
              <a:buNone/>
            </a:pPr>
            <a:endParaRPr lang="en-US" sz="3600" dirty="0" smtClean="0"/>
          </a:p>
          <a:p>
            <a:pPr marL="514350" indent="-514350">
              <a:buAutoNum type="arabicPeriod"/>
            </a:pPr>
            <a:r>
              <a:rPr lang="en-US" sz="3600" dirty="0" smtClean="0"/>
              <a:t>People choose</a:t>
            </a:r>
          </a:p>
          <a:p>
            <a:pPr marL="914400" lvl="1" indent="-514350"/>
            <a:r>
              <a:rPr lang="en-US" sz="3600" dirty="0" smtClean="0"/>
              <a:t>We always have a choice – though sometimes the choices can be very difficult</a:t>
            </a:r>
          </a:p>
          <a:p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A99C-E3D7-492B-BE99-EC763E70AD4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Handy Dandy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76400"/>
            <a:ext cx="8183880" cy="41879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3600" dirty="0" smtClean="0"/>
              <a:t>All choices involve cost</a:t>
            </a:r>
          </a:p>
          <a:p>
            <a:pPr marL="914400" lvl="1" indent="-514350"/>
            <a:r>
              <a:rPr lang="en-US" sz="3600" dirty="0" smtClean="0"/>
              <a:t>Dollar cost</a:t>
            </a:r>
          </a:p>
          <a:p>
            <a:pPr marL="914400" lvl="1" indent="-514350"/>
            <a:r>
              <a:rPr lang="en-US" sz="3600" dirty="0" smtClean="0"/>
              <a:t>Opportunity cost: your next best option  you could have made but did not make.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A99C-E3D7-492B-BE99-EC763E70AD4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Handy Dandy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3200" dirty="0" smtClean="0"/>
              <a:t>People respond to incentives in predictable ways</a:t>
            </a:r>
          </a:p>
          <a:p>
            <a:pPr marL="914400" lvl="1" indent="-514350"/>
            <a:r>
              <a:rPr lang="en-US" sz="3200" dirty="0" smtClean="0"/>
              <a:t>One powerful incentive is money</a:t>
            </a:r>
          </a:p>
          <a:p>
            <a:pPr marL="914400" lvl="1" indent="-514350"/>
            <a:r>
              <a:rPr lang="en-US" sz="3200" dirty="0" smtClean="0"/>
              <a:t>As well as working for money, people can save money and earn interest on their savings </a:t>
            </a:r>
          </a:p>
          <a:p>
            <a:pPr marL="914400" lvl="1" indent="-514350"/>
            <a:r>
              <a:rPr lang="en-US" sz="3200" dirty="0" smtClean="0"/>
              <a:t>People can use their savings to buy more goods and services in the future 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A99C-E3D7-492B-BE99-EC763E70AD4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Handy Dandy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200" dirty="0" smtClean="0"/>
              <a:t>People create economic systems that influence choices and incentives</a:t>
            </a:r>
          </a:p>
          <a:p>
            <a:pPr lvl="1"/>
            <a:r>
              <a:rPr lang="en-US" sz="3200" dirty="0" smtClean="0"/>
              <a:t>The American economic system relies on markets, choices and incentives</a:t>
            </a:r>
          </a:p>
          <a:p>
            <a:pPr lvl="1"/>
            <a:r>
              <a:rPr lang="en-US" sz="3200" dirty="0" smtClean="0"/>
              <a:t>Every decision comes with an opportunity cost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A99C-E3D7-492B-BE99-EC763E70AD4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Handy Dandy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sz="3200" dirty="0" smtClean="0"/>
              <a:t>People gain when they trade voluntarily</a:t>
            </a:r>
          </a:p>
          <a:p>
            <a:pPr marL="914400" lvl="1" indent="-514350"/>
            <a:r>
              <a:rPr lang="en-US" sz="3200" dirty="0" smtClean="0"/>
              <a:t>Doing something because you want to, not because someone forced you to do it</a:t>
            </a:r>
          </a:p>
          <a:p>
            <a:pPr marL="914400" lvl="1" indent="-514350"/>
            <a:r>
              <a:rPr lang="en-US" sz="3200" dirty="0" smtClean="0"/>
              <a:t>People must decide if the benefits are greater than the costs, gather sound information and trade carefully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A99C-E3D7-492B-BE99-EC763E70AD4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Handy Dandy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People’s choices have consequences for the future</a:t>
            </a:r>
          </a:p>
          <a:p>
            <a:pPr marL="914400" lvl="1" indent="-514350"/>
            <a:r>
              <a:rPr lang="en-US" sz="3200" dirty="0" smtClean="0"/>
              <a:t>Most people live for today, but also for tomorrow</a:t>
            </a:r>
          </a:p>
          <a:p>
            <a:pPr marL="914400" lvl="1" indent="-514350"/>
            <a:r>
              <a:rPr lang="en-US" sz="3200" dirty="0" smtClean="0"/>
              <a:t>People are affected by good and bad luck, but overall people shape their futures by the decisions they make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A99C-E3D7-492B-BE99-EC763E70AD4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38</TotalTime>
  <Words>235</Words>
  <Application>Microsoft Office PowerPoint</Application>
  <PresentationFormat>On-screen Show (4:3)</PresentationFormat>
  <Paragraphs>36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The Economic Way of Thinking</vt:lpstr>
      <vt:lpstr>The Handy Dandy Guide</vt:lpstr>
      <vt:lpstr>The Handy Dandy Guide</vt:lpstr>
      <vt:lpstr>The Handy Dandy Guide</vt:lpstr>
      <vt:lpstr>The Handy Dandy Guide</vt:lpstr>
      <vt:lpstr>The Handy Dandy Guide</vt:lpstr>
      <vt:lpstr>The Handy Dandy Guide</vt:lpstr>
    </vt:vector>
  </TitlesOfParts>
  <Company>NHBOE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Economic Way of Thinking</dc:title>
  <dc:creator>NHBOE</dc:creator>
  <cp:lastModifiedBy>NHBOE</cp:lastModifiedBy>
  <cp:revision>5</cp:revision>
  <dcterms:created xsi:type="dcterms:W3CDTF">2012-09-07T19:15:19Z</dcterms:created>
  <dcterms:modified xsi:type="dcterms:W3CDTF">2012-09-07T20:08:38Z</dcterms:modified>
</cp:coreProperties>
</file>